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9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BAEFE6A-B99D-6D48-9791-8B231AEC4239}" type="datetimeFigureOut">
              <a:rPr lang="en-US" smtClean="0"/>
              <a:t>4/18/14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AD27228-584A-3A48-8C05-A91F5AA016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FE6A-B99D-6D48-9791-8B231AEC4239}" type="datetimeFigureOut">
              <a:rPr lang="en-US" smtClean="0"/>
              <a:t>4/18/14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7228-584A-3A48-8C05-A91F5AA016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BAEFE6A-B99D-6D48-9791-8B231AEC4239}" type="datetimeFigureOut">
              <a:rPr lang="en-US" smtClean="0"/>
              <a:t>4/18/14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AD27228-584A-3A48-8C05-A91F5AA016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FE6A-B99D-6D48-9791-8B231AEC4239}" type="datetimeFigureOut">
              <a:rPr lang="en-US" smtClean="0"/>
              <a:t>4/18/14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D27228-584A-3A48-8C05-A91F5AA016C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FE6A-B99D-6D48-9791-8B231AEC4239}" type="datetimeFigureOut">
              <a:rPr lang="en-US" smtClean="0"/>
              <a:t>4/18/14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AD27228-584A-3A48-8C05-A91F5AA016C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BAEFE6A-B99D-6D48-9791-8B231AEC4239}" type="datetimeFigureOut">
              <a:rPr lang="en-US" smtClean="0"/>
              <a:t>4/18/14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AD27228-584A-3A48-8C05-A91F5AA016C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BAEFE6A-B99D-6D48-9791-8B231AEC4239}" type="datetimeFigureOut">
              <a:rPr lang="en-US" smtClean="0"/>
              <a:t>4/18/14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AD27228-584A-3A48-8C05-A91F5AA016C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FE6A-B99D-6D48-9791-8B231AEC4239}" type="datetimeFigureOut">
              <a:rPr lang="en-US" smtClean="0"/>
              <a:t>4/18/14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D27228-584A-3A48-8C05-A91F5AA016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FE6A-B99D-6D48-9791-8B231AEC4239}" type="datetimeFigureOut">
              <a:rPr lang="en-US" smtClean="0"/>
              <a:t>4/18/14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AD27228-584A-3A48-8C05-A91F5AA016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FE6A-B99D-6D48-9791-8B231AEC4239}" type="datetimeFigureOut">
              <a:rPr lang="en-US" smtClean="0"/>
              <a:t>4/18/14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D27228-584A-3A48-8C05-A91F5AA016C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BAEFE6A-B99D-6D48-9791-8B231AEC4239}" type="datetimeFigureOut">
              <a:rPr lang="en-US" smtClean="0"/>
              <a:t>4/18/14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AD27228-584A-3A48-8C05-A91F5AA016C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AEFE6A-B99D-6D48-9791-8B231AEC4239}" type="datetimeFigureOut">
              <a:rPr lang="en-US" smtClean="0"/>
              <a:t>4/18/14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AD27228-584A-3A48-8C05-A91F5AA016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Byzantine Empire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77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</a:t>
            </a:r>
            <a:r>
              <a:rPr lang="en-US" smtClean="0"/>
              <a:t>-Now: Your </a:t>
            </a:r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7484" y="1600200"/>
            <a:ext cx="8448564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 a separate piece of paper…..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What do you learn in school and why?</a:t>
            </a:r>
          </a:p>
          <a:p>
            <a:r>
              <a:rPr lang="en-US" dirty="0" smtClean="0"/>
              <a:t>List the subjects you study in school and why you think each one is taught</a:t>
            </a:r>
          </a:p>
          <a:p>
            <a:r>
              <a:rPr lang="en-US" dirty="0" smtClean="0"/>
              <a:t>In our society, why is it important to reach adulthood understanding _________?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567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in the Byzantine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6755" y="1419219"/>
            <a:ext cx="8777493" cy="517267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Literacy and formal education was widespread:  cities and countryside, high status and low status</a:t>
            </a:r>
          </a:p>
          <a:p>
            <a:r>
              <a:rPr lang="en-US" dirty="0" smtClean="0"/>
              <a:t>Merit-based bureaucratic government and military encouraged families to emphasize education</a:t>
            </a:r>
          </a:p>
          <a:p>
            <a:r>
              <a:rPr lang="en-US" dirty="0" smtClean="0"/>
              <a:t>Teachers held classes in their homes or in churches, paid small fees by parents</a:t>
            </a:r>
          </a:p>
          <a:p>
            <a:r>
              <a:rPr lang="en-US" dirty="0" smtClean="0"/>
              <a:t>Promoted classical Greek education:</a:t>
            </a:r>
          </a:p>
          <a:p>
            <a:pPr lvl="1"/>
            <a:r>
              <a:rPr lang="en-US" dirty="0" smtClean="0"/>
              <a:t>Elementary school (age 6-10): basics of reading, writing, arithmetic</a:t>
            </a:r>
          </a:p>
          <a:p>
            <a:pPr lvl="1"/>
            <a:r>
              <a:rPr lang="en-US" dirty="0" smtClean="0"/>
              <a:t>Secondary school (age 10-16): Classical Greek literature and philosophy, mathematics</a:t>
            </a:r>
          </a:p>
          <a:p>
            <a:pPr lvl="1"/>
            <a:r>
              <a:rPr lang="en-US" dirty="0" smtClean="0"/>
              <a:t>Higher education: advanced logic and rhetoric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392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Byzantine Education  - </a:t>
            </a:r>
            <a:r>
              <a:rPr lang="en-US" i="1" dirty="0" smtClean="0"/>
              <a:t>Your Turn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7057" y="1600199"/>
            <a:ext cx="8946943" cy="52578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u="sng" dirty="0"/>
              <a:t>Instructions:</a:t>
            </a:r>
            <a:r>
              <a:rPr lang="en-US" sz="3000" dirty="0"/>
              <a:t> Today you will be teaching a 2-minute Byzantine-style lesson to your “number group” on one of the following classical Greek subjects: mathematics (Euclidean geometry), literature (Homer), philosophy (Aristotle), history (Herodotus), or rhetoric and logic</a:t>
            </a:r>
            <a:r>
              <a:rPr lang="en-US" sz="3000" dirty="0" smtClean="0"/>
              <a:t>.</a:t>
            </a:r>
            <a:endParaRPr lang="en-US" sz="3000" dirty="0"/>
          </a:p>
          <a:p>
            <a:pPr marL="514350" lvl="0" indent="-514350">
              <a:buFont typeface="+mj-lt"/>
              <a:buAutoNum type="arabicPeriod"/>
            </a:pPr>
            <a:r>
              <a:rPr lang="en-US" sz="3000" dirty="0"/>
              <a:t>Read the passage about your “letter group’s” assigned subject.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/>
              <a:t>Discuss the meaning of the text with your “letter group.”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/>
              <a:t>Identify key points to emphasize to help you teach this subject to your “number group.”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/>
              <a:t>Underneath your “Do-Now,” write why you think the Byzantines studied this text or this subject (2-3 complete sentences)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545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Byzantine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After everyone in your “number group” has taught their lesson, answer the following question in 2-3 sentences: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Do you think the type of classical Greek education taught in the Byzantine </a:t>
            </a:r>
            <a:r>
              <a:rPr lang="en-US" dirty="0" smtClean="0"/>
              <a:t>Empire </a:t>
            </a:r>
            <a:r>
              <a:rPr lang="en-US" dirty="0" smtClean="0"/>
              <a:t>should be taught in schools today? Why or why not? What are its benefits? What are its drawbacks?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60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64</TotalTime>
  <Words>340</Words>
  <Application>Microsoft Macintosh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The Byzantine Empire</vt:lpstr>
      <vt:lpstr>Do-Now: Your Education</vt:lpstr>
      <vt:lpstr>Education in the Byzantine Empire</vt:lpstr>
      <vt:lpstr>Byzantine Education  - Your Turn</vt:lpstr>
      <vt:lpstr>Byzantine Education</vt:lpstr>
    </vt:vector>
  </TitlesOfParts>
  <Company>Haverford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Byzantine Empire</dc:title>
  <dc:creator>Emily Lipman</dc:creator>
  <cp:lastModifiedBy>Emily Lipman</cp:lastModifiedBy>
  <cp:revision>4</cp:revision>
  <dcterms:created xsi:type="dcterms:W3CDTF">2014-04-16T19:57:00Z</dcterms:created>
  <dcterms:modified xsi:type="dcterms:W3CDTF">2014-04-18T22:16:49Z</dcterms:modified>
</cp:coreProperties>
</file>