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9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1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2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5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7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3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0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3BBC8-BCF9-2343-98B0-1721DDA96B26}" type="datetimeFigureOut">
              <a:rPr lang="en-US" smtClean="0"/>
              <a:t>4/21/14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261AC-1EE4-6F4E-A9CA-F7DDCA9D6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3" y="632109"/>
            <a:ext cx="8821311" cy="1741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FF"/>
                </a:solidFill>
              </a:rPr>
              <a:t>Case Studies in African Christianity</a:t>
            </a:r>
            <a:endParaRPr lang="en-US" sz="6000" b="1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67" y="3222545"/>
            <a:ext cx="7739070" cy="243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7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FF"/>
                </a:solidFill>
              </a:rPr>
              <a:t>Egypt’s Coptic Church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1331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>
                <a:solidFill>
                  <a:srgbClr val="FFFFFF"/>
                </a:solidFill>
              </a:rPr>
              <a:t>What is the history of Egypt’s Coptic Christians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marL="514350" lvl="0" indent="-514350">
              <a:buFont typeface="+mj-lt"/>
              <a:buAutoNum type="arabicParenR"/>
            </a:pPr>
            <a:endParaRPr lang="en-US" sz="2000" dirty="0">
              <a:solidFill>
                <a:srgbClr val="FFFFFF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solidFill>
                  <a:srgbClr val="FFFFFF"/>
                </a:solidFill>
              </a:rPr>
              <a:t>How are Coptic Christians persecuted and discriminated against in Egypt</a:t>
            </a:r>
            <a:r>
              <a:rPr lang="en-US" dirty="0" smtClean="0">
                <a:solidFill>
                  <a:srgbClr val="FFFFFF"/>
                </a:solidFill>
              </a:rPr>
              <a:t>?</a:t>
            </a:r>
          </a:p>
          <a:p>
            <a:pPr marL="0" lv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>
                <a:solidFill>
                  <a:srgbClr val="FFFFFF"/>
                </a:solidFill>
              </a:rPr>
              <a:t>What role has the Egyptian government played amidst the rising tensions between Muslims and Christians?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98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775"/>
            <a:ext cx="8229600" cy="89885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FFFF"/>
                </a:solidFill>
              </a:rPr>
              <a:t>Quakerism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83" y="1021625"/>
            <a:ext cx="8669457" cy="55913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Religious Society of Friends</a:t>
            </a:r>
          </a:p>
          <a:p>
            <a:r>
              <a:rPr lang="en-US" dirty="0">
                <a:solidFill>
                  <a:srgbClr val="FFFFFF"/>
                </a:solidFill>
                <a:sym typeface="Wingdings"/>
              </a:rPr>
              <a:t>Founded in mid-17</a:t>
            </a:r>
            <a:r>
              <a:rPr lang="en-US" baseline="30000" dirty="0">
                <a:solidFill>
                  <a:srgbClr val="FFFFFF"/>
                </a:solidFill>
                <a:sym typeface="Wingdings"/>
              </a:rPr>
              <a:t>th</a:t>
            </a:r>
            <a:r>
              <a:rPr lang="en-US" dirty="0">
                <a:solidFill>
                  <a:srgbClr val="FFFFFF"/>
                </a:solidFill>
                <a:sym typeface="Wingdings"/>
              </a:rPr>
              <a:t> century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England</a:t>
            </a:r>
            <a:endParaRPr lang="en-US" dirty="0" smtClean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Central belief is the presence of god in each person </a:t>
            </a:r>
            <a:r>
              <a:rPr lang="en-US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olidFill>
                  <a:srgbClr val="FFFFFF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“inner light”</a:t>
            </a:r>
          </a:p>
          <a:p>
            <a:r>
              <a:rPr lang="en-US" dirty="0" smtClean="0">
                <a:solidFill>
                  <a:srgbClr val="FFFFFF"/>
                </a:solidFill>
                <a:sym typeface="Wingdings"/>
              </a:rPr>
              <a:t>“Meeting for Worship”: programmed or un-programmed</a:t>
            </a:r>
          </a:p>
          <a:p>
            <a:r>
              <a:rPr lang="en-US" dirty="0" smtClean="0">
                <a:solidFill>
                  <a:srgbClr val="FFFFFF"/>
                </a:solidFill>
                <a:sym typeface="Wingdings"/>
              </a:rPr>
              <a:t>Focus on social justice, humanitarian concerns, pacifist leanings</a:t>
            </a:r>
          </a:p>
          <a:p>
            <a:r>
              <a:rPr lang="en-US" dirty="0" smtClean="0">
                <a:solidFill>
                  <a:srgbClr val="FFFFFF"/>
                </a:solidFill>
                <a:sym typeface="Wingdings"/>
              </a:rPr>
              <a:t>400,000 worldwide </a:t>
            </a:r>
            <a:r>
              <a:rPr lang="en-US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175,000 in Africa (150,000 in Kenya)</a:t>
            </a:r>
          </a:p>
          <a:p>
            <a:r>
              <a:rPr lang="en-US" dirty="0" smtClean="0">
                <a:solidFill>
                  <a:srgbClr val="FFFFFF"/>
                </a:solidFill>
                <a:sym typeface="Wingdings"/>
              </a:rPr>
              <a:t>Leadership: “Meetings for Business” (monthly, yearly, etc.) </a:t>
            </a:r>
            <a:r>
              <a:rPr lang="en-US" dirty="0" smtClean="0">
                <a:solidFill>
                  <a:srgbClr val="FFFFFF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olidFill>
                  <a:srgbClr val="FFFFFF"/>
                </a:solidFill>
                <a:sym typeface="Wingdings"/>
              </a:rPr>
              <a:t>decisions made by “sense of the meeting”</a:t>
            </a: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7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324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Quakerism and Homosexuality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943"/>
            <a:ext cx="8229600" cy="5314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In your “letter groups:”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FF"/>
                </a:solidFill>
              </a:rPr>
              <a:t>Read and discuss the meaning of the letter in response to </a:t>
            </a:r>
            <a:r>
              <a:rPr lang="en-US" dirty="0" err="1" smtClean="0">
                <a:solidFill>
                  <a:srgbClr val="FFFFFF"/>
                </a:solidFill>
              </a:rPr>
              <a:t>Malenge’s</a:t>
            </a:r>
            <a:r>
              <a:rPr lang="en-US" dirty="0" smtClean="0">
                <a:solidFill>
                  <a:srgbClr val="FFFFFF"/>
                </a:solidFill>
              </a:rPr>
              <a:t> press release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u="sng" dirty="0" smtClean="0">
                <a:solidFill>
                  <a:srgbClr val="FFFFFF"/>
                </a:solidFill>
              </a:rPr>
              <a:t>Underneath your homework</a:t>
            </a:r>
            <a:r>
              <a:rPr lang="en-US" b="1" dirty="0" smtClean="0">
                <a:solidFill>
                  <a:srgbClr val="FFFFFF"/>
                </a:solidFill>
              </a:rPr>
              <a:t>, </a:t>
            </a:r>
            <a:r>
              <a:rPr lang="en-US" dirty="0" smtClean="0">
                <a:solidFill>
                  <a:srgbClr val="FFFFFF"/>
                </a:solidFill>
              </a:rPr>
              <a:t>summarize the letter in 2-3 sentences. What position does the author take on this issue?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solidFill>
                  <a:srgbClr val="FFFFFF"/>
                </a:solidFill>
              </a:rPr>
              <a:t>Bullet the key points to author articulates to support his/her argument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74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Case Studies in African Christianity</vt:lpstr>
      <vt:lpstr>Egypt’s Coptic Church</vt:lpstr>
      <vt:lpstr>Quakerism</vt:lpstr>
      <vt:lpstr>Quakerism and Homosexuality</vt:lpstr>
    </vt:vector>
  </TitlesOfParts>
  <Company>Haverford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Studies in African Christianity</dc:title>
  <dc:creator>Emily Lipman</dc:creator>
  <cp:lastModifiedBy>Emily Lipman</cp:lastModifiedBy>
  <cp:revision>1</cp:revision>
  <dcterms:created xsi:type="dcterms:W3CDTF">2014-02-07T21:35:11Z</dcterms:created>
  <dcterms:modified xsi:type="dcterms:W3CDTF">2014-04-21T20:20:54Z</dcterms:modified>
</cp:coreProperties>
</file>