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951050-0F4D-6949-A143-8218C9A8983E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A91E86C3-3055-904C-BE74-8935CBC259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Code of Chivalry: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Now and Then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4089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 of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31" y="2084293"/>
            <a:ext cx="8342923" cy="4285245"/>
          </a:xfrm>
        </p:spPr>
        <p:txBody>
          <a:bodyPr>
            <a:noAutofit/>
          </a:bodyPr>
          <a:lstStyle/>
          <a:p>
            <a:r>
              <a:rPr lang="en-US" sz="3000" dirty="0" smtClean="0"/>
              <a:t>Product of the feudal system of the Middle Ages (≈ 1100)</a:t>
            </a:r>
          </a:p>
          <a:p>
            <a:r>
              <a:rPr lang="en-US" sz="3000" dirty="0" smtClean="0"/>
              <a:t>Chivalry </a:t>
            </a:r>
            <a:r>
              <a:rPr lang="en-US" sz="3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000" dirty="0">
                <a:sym typeface="Wingdings"/>
              </a:rPr>
              <a:t> </a:t>
            </a:r>
            <a:r>
              <a:rPr lang="en-US" sz="3000" dirty="0" smtClean="0">
                <a:sym typeface="Wingdings"/>
              </a:rPr>
              <a:t>“horse-riding knight”</a:t>
            </a:r>
            <a:endParaRPr lang="en-US" sz="3000" dirty="0" smtClean="0"/>
          </a:p>
          <a:p>
            <a:r>
              <a:rPr lang="en-US" sz="3000" dirty="0" smtClean="0"/>
              <a:t>“Code of Chivalry”: high ideals that guided knight’s actions and glorified their role</a:t>
            </a:r>
          </a:p>
          <a:p>
            <a:r>
              <a:rPr lang="en-US" sz="3000" dirty="0" smtClean="0"/>
              <a:t>Main principles: loyalty, bravery, courteousness </a:t>
            </a:r>
          </a:p>
          <a:p>
            <a:r>
              <a:rPr lang="en-US" sz="3000" dirty="0" smtClean="0"/>
              <a:t>3 Masters: feudal lord, heavenly lord, chosen lady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1291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Literature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5" y="1804893"/>
            <a:ext cx="8284307" cy="4838183"/>
          </a:xfrm>
        </p:spPr>
        <p:txBody>
          <a:bodyPr>
            <a:noAutofit/>
          </a:bodyPr>
          <a:lstStyle/>
          <a:p>
            <a:r>
              <a:rPr lang="en-US" sz="2800" dirty="0" smtClean="0"/>
              <a:t>Glorified knighthood, chivalry, tournaments, and battles</a:t>
            </a:r>
          </a:p>
          <a:p>
            <a:r>
              <a:rPr lang="en-US" sz="2800" dirty="0" smtClean="0"/>
              <a:t>Popular songs and poems recounted hero’s deeds and adventures</a:t>
            </a:r>
          </a:p>
          <a:p>
            <a:r>
              <a:rPr lang="en-US" sz="2800" dirty="0" smtClean="0"/>
              <a:t>Troubadours: traveling poet musicians – performed romantic songs about love and knighthood</a:t>
            </a:r>
          </a:p>
          <a:p>
            <a:r>
              <a:rPr lang="en-US" sz="2800" dirty="0" smtClean="0"/>
              <a:t>“The Song of Roland”: </a:t>
            </a:r>
            <a:r>
              <a:rPr lang="en-US" sz="2800" dirty="0"/>
              <a:t>heroic poem based on the </a:t>
            </a:r>
            <a:r>
              <a:rPr lang="en-US" sz="2800" dirty="0" smtClean="0"/>
              <a:t>Battle of </a:t>
            </a:r>
            <a:r>
              <a:rPr lang="en-US" sz="2800" dirty="0" err="1" smtClean="0"/>
              <a:t>Roncevaux</a:t>
            </a:r>
            <a:r>
              <a:rPr lang="en-US" sz="2800" dirty="0" smtClean="0"/>
              <a:t> in 778 - oldest surviving work of French literature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72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51540"/>
            <a:ext cx="81475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Feminism: </a:t>
            </a:r>
            <a:r>
              <a:rPr lang="en-US" sz="4400" dirty="0"/>
              <a:t>the advocacy of women's rights on the grounds of political, social, and economic equality to men.</a:t>
            </a:r>
          </a:p>
        </p:txBody>
      </p:sp>
    </p:spTree>
    <p:extLst>
      <p:ext uri="{BB962C8B-B14F-4D97-AF65-F5344CB8AC3E}">
        <p14:creationId xmlns:p14="http://schemas.microsoft.com/office/powerpoint/2010/main" val="255982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8441" y="139935"/>
            <a:ext cx="7543800" cy="10588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Modern Chivalry Article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575" y="1108075"/>
            <a:ext cx="8734425" cy="55546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000"/>
              </a:spcBef>
            </a:pPr>
            <a:r>
              <a:rPr lang="en-US" sz="2800" dirty="0" smtClean="0"/>
              <a:t>Read</a:t>
            </a:r>
            <a:r>
              <a:rPr lang="en-US" sz="2800" i="1" dirty="0" smtClean="0"/>
              <a:t> The Telegraph </a:t>
            </a:r>
            <a:r>
              <a:rPr lang="en-US" sz="2800" dirty="0" smtClean="0"/>
              <a:t>article “If Chivalry is Dead, Blame it on the Selfish Feminists.” 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Answer the following questions in at least 2 complete sentences: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arenR"/>
            </a:pPr>
            <a:r>
              <a:rPr lang="en-US" sz="2800" dirty="0" smtClean="0"/>
              <a:t>What does the term “benevolent sexism” mean in this article?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arenR"/>
            </a:pPr>
            <a:r>
              <a:rPr lang="en-US" sz="2800" dirty="0" smtClean="0"/>
              <a:t>What activities does Jones engage in that feminist     psychologists consider “benevolently sexist”?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arenR"/>
            </a:pPr>
            <a:r>
              <a:rPr lang="en-US" sz="2800" dirty="0" smtClean="0"/>
              <a:t>How does Jones view her own engagement in these activities, and how does her opinion differ from the feminist psychologists?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Discuss your answers with you letter groups, and then discuss and answer (2 sentences) the final question: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800" b="1" dirty="0" smtClean="0"/>
              <a:t>Can chivalry and feminism coexist? Why or why not?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79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616" y="1990500"/>
            <a:ext cx="79130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1) In our society, when a man and a woman go on a date the man is expected to pay.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1530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9074" y="1718001"/>
            <a:ext cx="75229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2) In our society, a man is expected to open the door for a woman.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6698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15" y="1553912"/>
            <a:ext cx="80001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3) In our society, when a person of importance calls the house they usually ask to speak to the male head of household.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5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077" y="2012462"/>
            <a:ext cx="7991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4) In our society, if a man’s friends are insulted he is expected to retaliate.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273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691" y="2090616"/>
            <a:ext cx="77763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5) In our society, single women or women not married to a man are seen as more vulnerable.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776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308" y="2031999"/>
            <a:ext cx="7921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6) In our society, the man is expected to drive when a man and a woman are in a car together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839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70" y="1973737"/>
            <a:ext cx="8567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7) In our society, a man is expected to ask a woman out on a date.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9850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077" y="2188307"/>
            <a:ext cx="9008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8) In our society, a man is expected to propose to a woman for her hand in marriage.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180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428</Words>
  <Application>Microsoft Macintosh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Formal</vt:lpstr>
      <vt:lpstr>The Code of Chivalry: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Code of Chivalry</vt:lpstr>
      <vt:lpstr>Literature </vt:lpstr>
      <vt:lpstr>PowerPoint Presentation</vt:lpstr>
      <vt:lpstr>Modern Chivalry Article</vt:lpstr>
    </vt:vector>
  </TitlesOfParts>
  <Company>Haverford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Code of Chivalry:</dc:title>
  <dc:creator>Emily Lipman</dc:creator>
  <cp:lastModifiedBy>Emily Lipman</cp:lastModifiedBy>
  <cp:revision>2</cp:revision>
  <dcterms:created xsi:type="dcterms:W3CDTF">2014-02-26T19:39:41Z</dcterms:created>
  <dcterms:modified xsi:type="dcterms:W3CDTF">2014-04-16T14:37:13Z</dcterms:modified>
</cp:coreProperties>
</file>