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63C83DE-70C9-E74D-942D-C4D8865FADF3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B6568A4A-D0E4-EC4F-8632-287DEF3754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8" cy="1421613"/>
          </a:xfrm>
        </p:spPr>
        <p:txBody>
          <a:bodyPr/>
          <a:lstStyle/>
          <a:p>
            <a:r>
              <a:rPr lang="en-US" dirty="0" smtClean="0"/>
              <a:t>Contemporary Sudanese Literature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52" y="1462587"/>
            <a:ext cx="4618772" cy="281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312" y="4278350"/>
            <a:ext cx="4820888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4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14" y="184382"/>
            <a:ext cx="8419343" cy="1620687"/>
          </a:xfrm>
        </p:spPr>
        <p:txBody>
          <a:bodyPr/>
          <a:lstStyle/>
          <a:p>
            <a:pPr algn="l"/>
            <a:r>
              <a:rPr lang="en-US" sz="3200" dirty="0" smtClean="0"/>
              <a:t>Please answer the following questions about the </a:t>
            </a:r>
            <a:r>
              <a:rPr lang="en-US" sz="3200" i="1" dirty="0" smtClean="0"/>
              <a:t>What is the What </a:t>
            </a:r>
            <a:r>
              <a:rPr lang="en-US" sz="3200" dirty="0" smtClean="0"/>
              <a:t>excerpt in your notes: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60" y="1989451"/>
            <a:ext cx="7635230" cy="4648314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en-US" sz="3000" b="1" dirty="0" smtClean="0"/>
              <a:t>Who knocks on Valentino’s door? What do they want?</a:t>
            </a:r>
          </a:p>
          <a:p>
            <a:pPr>
              <a:buFont typeface="+mj-lt"/>
              <a:buAutoNum type="arabicParenR"/>
            </a:pPr>
            <a:r>
              <a:rPr lang="en-US" sz="3000" b="1" dirty="0" smtClean="0"/>
              <a:t>Where are </a:t>
            </a:r>
            <a:r>
              <a:rPr lang="en-US" sz="3000" b="1" dirty="0" err="1" smtClean="0"/>
              <a:t>Kakuma</a:t>
            </a:r>
            <a:r>
              <a:rPr lang="en-US" sz="3000" b="1" dirty="0" smtClean="0"/>
              <a:t> and </a:t>
            </a:r>
            <a:r>
              <a:rPr lang="en-US" sz="3000" b="1" dirty="0" err="1" smtClean="0"/>
              <a:t>Pinyudo</a:t>
            </a:r>
            <a:r>
              <a:rPr lang="en-US" sz="3000" b="1" dirty="0" smtClean="0"/>
              <a:t>? What were Valentino’s experiences there?</a:t>
            </a:r>
          </a:p>
          <a:p>
            <a:pPr>
              <a:buFont typeface="+mj-lt"/>
              <a:buAutoNum type="arabicParenR"/>
            </a:pPr>
            <a:r>
              <a:rPr lang="en-US" sz="3000" b="1" dirty="0" smtClean="0"/>
              <a:t>Where does Valentino live and what is his job? Is he satisfied with it?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8213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475" y="172190"/>
            <a:ext cx="8946525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FFFF"/>
                </a:solidFill>
              </a:rPr>
              <a:t>“I </a:t>
            </a:r>
            <a:r>
              <a:rPr lang="en-US" sz="2700" b="1" dirty="0">
                <a:solidFill>
                  <a:srgbClr val="FFFFFF"/>
                </a:solidFill>
              </a:rPr>
              <a:t>am tired of this country. I am thankful for it, yes, I have cherished many aspects of it for the three years I have been here, but I am tired of the promises. I came here, four thousand of us came here, contemplating and expecting quiet. Peace and college and safety. We expected a land without war and, I suppose, a land without misery. We were giddy and impatient. We wanted it all immediately-homes, families, college, the ability to send money home, advanced degrees, and finally some influence. But for most of us, the slowness of our transition-after five years I still do not have the necessary credits to apply to a four-year college-has wrought chaos. We waited ten years at </a:t>
            </a:r>
            <a:r>
              <a:rPr lang="en-US" sz="2700" b="1" dirty="0" err="1">
                <a:solidFill>
                  <a:srgbClr val="FFFFFF"/>
                </a:solidFill>
              </a:rPr>
              <a:t>Kakuma</a:t>
            </a:r>
            <a:r>
              <a:rPr lang="en-US" sz="2700" b="1" dirty="0">
                <a:solidFill>
                  <a:srgbClr val="FFFFFF"/>
                </a:solidFill>
              </a:rPr>
              <a:t> and I suppose we did not want to start over here. We wanted the next step, and quickly. </a:t>
            </a:r>
          </a:p>
        </p:txBody>
      </p:sp>
    </p:spTree>
    <p:extLst>
      <p:ext uri="{BB962C8B-B14F-4D97-AF65-F5344CB8AC3E}">
        <p14:creationId xmlns:p14="http://schemas.microsoft.com/office/powerpoint/2010/main" val="97934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126" y="460831"/>
            <a:ext cx="83358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But this has not happened, not in most cases, and in the interim, we have found ways to spend the time. I have held too many menial jobs, and currently work at the front desk of a health club, on the earliest possible shift, checking in members and explaining the club's benefits to prospective members. This is not glamorous, but it represents a level of stability unknown to some. Too many have fallen, too many feel they have failed. The pressures upon us, the promises we cannot keep with ourselves-these things are making monsters of too many of us” (page 4 paragraph 1).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099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15" y="89647"/>
            <a:ext cx="8562738" cy="1143000"/>
          </a:xfrm>
        </p:spPr>
        <p:txBody>
          <a:bodyPr/>
          <a:lstStyle/>
          <a:p>
            <a:r>
              <a:rPr lang="en-US" sz="3600" i="1" dirty="0" smtClean="0"/>
              <a:t>What is the What: The Autobiography of Valentino </a:t>
            </a:r>
            <a:r>
              <a:rPr lang="en-US" sz="3600" i="1" dirty="0" err="1" smtClean="0"/>
              <a:t>Achak</a:t>
            </a:r>
            <a:r>
              <a:rPr lang="en-US" sz="3600" i="1" dirty="0" smtClean="0"/>
              <a:t> Deng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624" y="1279270"/>
            <a:ext cx="6182484" cy="226496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b="1" dirty="0" smtClean="0">
                <a:latin typeface="Arial Rounded MT Bold"/>
                <a:cs typeface="Arial Rounded MT Bold"/>
              </a:rPr>
              <a:t>Born in S. Sudanese village of </a:t>
            </a:r>
            <a:r>
              <a:rPr lang="en-US" sz="2600" b="1" dirty="0" err="1" smtClean="0">
                <a:latin typeface="Arial Rounded MT Bold"/>
                <a:cs typeface="Arial Rounded MT Bold"/>
              </a:rPr>
              <a:t>Marial</a:t>
            </a:r>
            <a:r>
              <a:rPr lang="en-US" sz="2600" b="1" dirty="0" smtClean="0">
                <a:latin typeface="Arial Rounded MT Bold"/>
                <a:cs typeface="Arial Rounded MT Bold"/>
              </a:rPr>
              <a:t> </a:t>
            </a:r>
            <a:r>
              <a:rPr lang="en-US" sz="2600" b="1" dirty="0" err="1" smtClean="0">
                <a:latin typeface="Arial Rounded MT Bold"/>
                <a:cs typeface="Arial Rounded MT Bold"/>
              </a:rPr>
              <a:t>Bai</a:t>
            </a:r>
            <a:endParaRPr lang="en-US" sz="2600" b="1" dirty="0" smtClean="0">
              <a:latin typeface="Arial Rounded MT Bold"/>
              <a:cs typeface="Arial Rounded MT Bold"/>
            </a:endParaRPr>
          </a:p>
          <a:p>
            <a:pPr>
              <a:spcBef>
                <a:spcPts val="800"/>
              </a:spcBef>
            </a:pPr>
            <a:r>
              <a:rPr lang="en-US" sz="2600" b="1" dirty="0" smtClean="0">
                <a:latin typeface="Arial Rounded MT Bold"/>
                <a:cs typeface="Arial Rounded MT Bold"/>
              </a:rPr>
              <a:t>1987: fled with the 20,000 Lost Boys to refugee camps in Ethiopia and Kenya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670" y="3079935"/>
            <a:ext cx="1953662" cy="3046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95"/>
            <a:ext cx="3282208" cy="3416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0624" y="3488077"/>
            <a:ext cx="6151412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Zapf Dingbats" charset="0"/>
              <a:buChar char="✪"/>
            </a:pPr>
            <a:r>
              <a:rPr lang="en-US" sz="2600" b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Resettled </a:t>
            </a:r>
            <a:r>
              <a:rPr lang="en-US" sz="26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in Atlanta </a:t>
            </a:r>
            <a:endParaRPr lang="en-US" sz="2600" b="1" dirty="0" smtClean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pPr>
              <a:spcBef>
                <a:spcPts val="800"/>
              </a:spcBef>
            </a:pPr>
            <a:r>
              <a:rPr lang="en-US" sz="26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   by </a:t>
            </a:r>
            <a:r>
              <a:rPr lang="en-US" sz="26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US </a:t>
            </a:r>
            <a:r>
              <a:rPr lang="en-US" sz="26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gov</a:t>
            </a:r>
            <a:r>
              <a:rPr lang="en-US" sz="26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and </a:t>
            </a:r>
            <a:endParaRPr lang="en-US" sz="2600" b="1" dirty="0" smtClean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pPr>
              <a:spcBef>
                <a:spcPts val="800"/>
              </a:spcBef>
            </a:pPr>
            <a:r>
              <a:rPr lang="en-US" sz="26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   Christian charity</a:t>
            </a:r>
            <a:endParaRPr lang="en-US" sz="26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177215"/>
            <a:ext cx="8958878" cy="189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600" b="1" dirty="0" smtClean="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✪ </a:t>
            </a:r>
            <a:r>
              <a:rPr lang="en-US" sz="26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Collaborated </a:t>
            </a:r>
            <a:r>
              <a:rPr lang="en-US" sz="2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with Dave Eggers to tell his </a:t>
            </a:r>
            <a:endParaRPr lang="en-US" sz="2600" b="1" dirty="0" smtClean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pPr>
              <a:spcBef>
                <a:spcPts val="800"/>
              </a:spcBef>
            </a:pPr>
            <a:r>
              <a:rPr lang="en-US" sz="26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    story </a:t>
            </a:r>
            <a:r>
              <a:rPr lang="en-US" sz="2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in </a:t>
            </a:r>
            <a:r>
              <a:rPr lang="en-US" sz="2600" b="1" i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What is the What </a:t>
            </a:r>
            <a:r>
              <a:rPr lang="en-US" sz="2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(2006) </a:t>
            </a:r>
          </a:p>
          <a:p>
            <a:pPr>
              <a:spcBef>
                <a:spcPts val="800"/>
              </a:spcBef>
            </a:pPr>
            <a:r>
              <a:rPr lang="en-US" sz="2600" b="1" dirty="0" smtClean="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r>
              <a:rPr lang="en-US" sz="2600" b="1" dirty="0">
                <a:solidFill>
                  <a:srgbClr val="FFFFFF"/>
                </a:solidFill>
                <a:latin typeface="Arial Rounded MT Bold"/>
                <a:cs typeface="Arial Rounded MT Bold"/>
                <a:sym typeface="Zapf Dingbats"/>
              </a:rPr>
              <a:t> </a:t>
            </a:r>
            <a:r>
              <a:rPr lang="en-US" sz="26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All </a:t>
            </a:r>
            <a:r>
              <a:rPr lang="en-US" sz="2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proceeds go to Valentino </a:t>
            </a:r>
            <a:r>
              <a:rPr lang="en-US" sz="2600" b="1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Achek</a:t>
            </a:r>
            <a:r>
              <a:rPr lang="en-US" sz="26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 Deng Foundation</a:t>
            </a:r>
          </a:p>
          <a:p>
            <a:endParaRPr lang="en-US" sz="26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4585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304" y="89647"/>
            <a:ext cx="8542253" cy="1143000"/>
          </a:xfrm>
        </p:spPr>
        <p:txBody>
          <a:bodyPr/>
          <a:lstStyle/>
          <a:p>
            <a:r>
              <a:rPr lang="en-US" i="1" dirty="0" smtClean="0"/>
              <a:t>What is the What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6304" y="1232648"/>
            <a:ext cx="8877696" cy="5471292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In your letter groups, read and analyze the passages by completing the chart on the reverse side</a:t>
            </a:r>
          </a:p>
          <a:p>
            <a:r>
              <a:rPr lang="en-US" sz="3200" b="1" dirty="0" smtClean="0"/>
              <a:t>Groups A-C: Valentino’s impressions of the robbers and the robbers’ impressions of Valentino </a:t>
            </a:r>
          </a:p>
          <a:p>
            <a:r>
              <a:rPr lang="en-US" sz="3200" b="1" dirty="0" smtClean="0"/>
              <a:t>Groups D-G: Valentino’s experiences of robbery, betrayal, violence, and friendship in Africa and America</a:t>
            </a:r>
          </a:p>
          <a:p>
            <a:pPr marL="0" indent="0" algn="ctr">
              <a:buNone/>
            </a:pPr>
            <a:r>
              <a:rPr lang="en-US" sz="3200" b="1" dirty="0" smtClean="0"/>
              <a:t> *Pay attention to number roles*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16547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3</TotalTime>
  <Words>495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Summer</vt:lpstr>
      <vt:lpstr>Contemporary Sudanese Literature</vt:lpstr>
      <vt:lpstr>Please answer the following questions about the What is the What excerpt in your notes:</vt:lpstr>
      <vt:lpstr>PowerPoint Presentation</vt:lpstr>
      <vt:lpstr>PowerPoint Presentation</vt:lpstr>
      <vt:lpstr>What is the What: The Autobiography of Valentino Achak Deng</vt:lpstr>
      <vt:lpstr>What is the What Analysis</vt:lpstr>
    </vt:vector>
  </TitlesOfParts>
  <Company>Haverford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Sudan</dc:title>
  <dc:creator>Emily Lipman</dc:creator>
  <cp:lastModifiedBy>Emily Lipman</cp:lastModifiedBy>
  <cp:revision>2</cp:revision>
  <dcterms:created xsi:type="dcterms:W3CDTF">2014-04-06T20:04:13Z</dcterms:created>
  <dcterms:modified xsi:type="dcterms:W3CDTF">2014-04-16T23:39:31Z</dcterms:modified>
</cp:coreProperties>
</file>