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D853371-242A-1F43-B127-51A9E27BC48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C83537-2126-264C-BEAF-FDA74FD2E5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3371-242A-1F43-B127-51A9E27BC48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3537-2126-264C-BEAF-FDA74FD2E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D853371-242A-1F43-B127-51A9E27BC48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6C83537-2126-264C-BEAF-FDA74FD2E5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3371-242A-1F43-B127-51A9E27BC48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C83537-2126-264C-BEAF-FDA74FD2E5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3371-242A-1F43-B127-51A9E27BC48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6C83537-2126-264C-BEAF-FDA74FD2E5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853371-242A-1F43-B127-51A9E27BC48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6C83537-2126-264C-BEAF-FDA74FD2E5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853371-242A-1F43-B127-51A9E27BC48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6C83537-2126-264C-BEAF-FDA74FD2E5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3371-242A-1F43-B127-51A9E27BC48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C83537-2126-264C-BEAF-FDA74FD2E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3371-242A-1F43-B127-51A9E27BC48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C83537-2126-264C-BEAF-FDA74FD2E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3371-242A-1F43-B127-51A9E27BC48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C83537-2126-264C-BEAF-FDA74FD2E5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D853371-242A-1F43-B127-51A9E27BC48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6C83537-2126-264C-BEAF-FDA74FD2E5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853371-242A-1F43-B127-51A9E27BC48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C83537-2126-264C-BEAF-FDA74FD2E5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Byzantine Empire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7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5165" y="1600200"/>
            <a:ext cx="8530883" cy="4495800"/>
          </a:xfrm>
        </p:spPr>
        <p:txBody>
          <a:bodyPr/>
          <a:lstStyle/>
          <a:p>
            <a:r>
              <a:rPr lang="en-US" b="1" dirty="0" smtClean="0"/>
              <a:t>Freedman/freedwoman: </a:t>
            </a:r>
            <a:r>
              <a:rPr lang="en-US" dirty="0" smtClean="0"/>
              <a:t>someone who has been freed from slavery</a:t>
            </a:r>
          </a:p>
          <a:p>
            <a:r>
              <a:rPr lang="en-US" b="1" dirty="0" smtClean="0"/>
              <a:t>Dowry:</a:t>
            </a:r>
            <a:r>
              <a:rPr lang="en-US" dirty="0" smtClean="0"/>
              <a:t> property or money brought by a bride to her husband upon marriage </a:t>
            </a:r>
          </a:p>
          <a:p>
            <a:r>
              <a:rPr lang="en-US" b="1" dirty="0" smtClean="0"/>
              <a:t>Sepulcher:</a:t>
            </a:r>
            <a:r>
              <a:rPr lang="en-US" dirty="0" smtClean="0"/>
              <a:t> </a:t>
            </a:r>
            <a:r>
              <a:rPr lang="en-US" dirty="0"/>
              <a:t>a small room or </a:t>
            </a:r>
            <a:r>
              <a:rPr lang="en-US" dirty="0" smtClean="0"/>
              <a:t>monument built </a:t>
            </a:r>
            <a:r>
              <a:rPr lang="en-US" dirty="0"/>
              <a:t>of stone, in which a dead person is laid or </a:t>
            </a:r>
            <a:r>
              <a:rPr lang="en-US" dirty="0" smtClean="0"/>
              <a:t>buried</a:t>
            </a:r>
          </a:p>
          <a:p>
            <a:r>
              <a:rPr lang="en-US" b="1" dirty="0" smtClean="0"/>
              <a:t>Dotal:</a:t>
            </a:r>
            <a:r>
              <a:rPr lang="en-US" dirty="0" smtClean="0"/>
              <a:t> of or relating to a woman’s marriage dowry</a:t>
            </a:r>
          </a:p>
          <a:p>
            <a:r>
              <a:rPr lang="en-US" b="1" dirty="0" smtClean="0"/>
              <a:t>Betrothed:</a:t>
            </a:r>
            <a:r>
              <a:rPr lang="en-US" dirty="0" smtClean="0"/>
              <a:t> engaged to be married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8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Byzantine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0586" y="1600200"/>
            <a:ext cx="8405462" cy="48599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Put your movie review on your desk</a:t>
            </a:r>
          </a:p>
          <a:p>
            <a:pPr marL="0" indent="0">
              <a:buNone/>
            </a:pPr>
            <a:r>
              <a:rPr lang="en-US" sz="3200" dirty="0" smtClean="0"/>
              <a:t>In your notes, write down what you already know about the Byzantine Empire (you already know quite a bit!)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3200" dirty="0" smtClean="0"/>
              <a:t>Think:</a:t>
            </a:r>
          </a:p>
          <a:p>
            <a:r>
              <a:rPr lang="en-US" sz="3200" dirty="0" smtClean="0"/>
              <a:t>Where was it located?</a:t>
            </a:r>
          </a:p>
          <a:p>
            <a:r>
              <a:rPr lang="en-US" sz="3200" dirty="0" smtClean="0"/>
              <a:t>How did it start?</a:t>
            </a:r>
          </a:p>
          <a:p>
            <a:r>
              <a:rPr lang="en-US" sz="3200" dirty="0" smtClean="0"/>
              <a:t>What were some of its cultural characteristics?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863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 Empire: East and West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9563" b="9563"/>
          <a:stretch>
            <a:fillRect/>
          </a:stretch>
        </p:blipFill>
        <p:spPr>
          <a:xfrm>
            <a:off x="160724" y="1512249"/>
            <a:ext cx="8826500" cy="5141913"/>
          </a:xfrm>
        </p:spPr>
      </p:pic>
    </p:spTree>
    <p:extLst>
      <p:ext uri="{BB962C8B-B14F-4D97-AF65-F5344CB8AC3E}">
        <p14:creationId xmlns:p14="http://schemas.microsoft.com/office/powerpoint/2010/main" val="171623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74914"/>
          </a:xfrm>
        </p:spPr>
        <p:txBody>
          <a:bodyPr/>
          <a:lstStyle/>
          <a:p>
            <a:r>
              <a:rPr lang="en-US" dirty="0" smtClean="0"/>
              <a:t>Beginnings of Byzantium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5165" y="1673918"/>
            <a:ext cx="8763817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321AD-337AD - Constantine ruled the Roman Empire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Legalized the practice of Christianity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Moved capital from Rome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Byzantium/	Constantinople</a:t>
            </a:r>
            <a:endParaRPr lang="en-US" dirty="0" smtClean="0"/>
          </a:p>
          <a:p>
            <a:r>
              <a:rPr lang="en-US" dirty="0" smtClean="0"/>
              <a:t>395AD – Rome was divided into the East and West</a:t>
            </a:r>
          </a:p>
          <a:p>
            <a:r>
              <a:rPr lang="en-US" dirty="0" smtClean="0"/>
              <a:t>476AD – Roman Empire “fell”</a:t>
            </a:r>
          </a:p>
          <a:p>
            <a:r>
              <a:rPr lang="en-US" dirty="0" smtClean="0"/>
              <a:t>The Byzantine Empire replaced Rome in the East and flourished for 1000 years</a:t>
            </a:r>
          </a:p>
          <a:p>
            <a:r>
              <a:rPr lang="en-US" dirty="0"/>
              <a:t>C</a:t>
            </a:r>
            <a:r>
              <a:rPr lang="en-US" dirty="0" smtClean="0"/>
              <a:t>arried on Roman cultural traditions, with a Christian flavor, and speaking Greek instead of Latin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1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Justinian I (482-565)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3810" y="1600199"/>
            <a:ext cx="8795172" cy="506376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Well educated, prominent official and consul of Emperor Justin I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525 – Married his mistress, Theodora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527 – Named emperor of the East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533 – Sent Belisarius to conquer North                  Africa from Germanic tribes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535 – Belisarius attacked Rome, seized it                from Ostrogoths after 16 years of fighting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Later conquered almost all of the Italian peninsula and parts of Spain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987" y="2081098"/>
            <a:ext cx="1860061" cy="27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Byzantine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660" b="1660"/>
          <a:stretch>
            <a:fillRect/>
          </a:stretch>
        </p:blipFill>
        <p:spPr>
          <a:xfrm>
            <a:off x="804880" y="1801374"/>
            <a:ext cx="7461666" cy="4367940"/>
          </a:xfrm>
        </p:spPr>
      </p:pic>
    </p:spTree>
    <p:extLst>
      <p:ext uri="{BB962C8B-B14F-4D97-AF65-F5344CB8AC3E}">
        <p14:creationId xmlns:p14="http://schemas.microsoft.com/office/powerpoint/2010/main" val="149534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Empress Theodora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487" y="1600200"/>
            <a:ext cx="8732462" cy="49226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Read the biography of Theodora</a:t>
            </a:r>
          </a:p>
          <a:p>
            <a:r>
              <a:rPr lang="en-US" dirty="0"/>
              <a:t>D</a:t>
            </a:r>
            <a:r>
              <a:rPr lang="en-US" dirty="0" smtClean="0"/>
              <a:t>iscuss the following </a:t>
            </a:r>
            <a:r>
              <a:rPr lang="en-US" dirty="0" smtClean="0"/>
              <a:t>questions in pairs in your letter groups (1s and 3s, 2s and 4s)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What was unconventional about Theodora’s childhood and young adulthood?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Why was Justinian’s marriage to Theodora considered taboo?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How did Theodora influence her husband’s rule?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Today Theodora is considered an “early pioneer of women’s liberation.” Why does her life story warrant this feminist title?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1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Justinian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5164" y="1600199"/>
            <a:ext cx="8530883" cy="5048081"/>
          </a:xfrm>
        </p:spPr>
        <p:txBody>
          <a:bodyPr/>
          <a:lstStyle/>
          <a:p>
            <a:r>
              <a:rPr lang="en-US" dirty="0" smtClean="0"/>
              <a:t>Panel of legal experts combed through centuries of Roman law to create the Justinian Code of Law </a:t>
            </a:r>
          </a:p>
          <a:p>
            <a:r>
              <a:rPr lang="en-US" dirty="0" smtClean="0"/>
              <a:t>Lasted 900 years</a:t>
            </a:r>
          </a:p>
          <a:p>
            <a:r>
              <a:rPr lang="en-US" dirty="0" smtClean="0"/>
              <a:t>The Code consisted of 4 parts:</a:t>
            </a:r>
          </a:p>
          <a:p>
            <a:pPr lvl="2"/>
            <a:r>
              <a:rPr lang="en-US" i="1" dirty="0" smtClean="0"/>
              <a:t>Code</a:t>
            </a:r>
            <a:r>
              <a:rPr lang="en-US" dirty="0" smtClean="0"/>
              <a:t>: 5000 Roman laws deemed useful for Byzantium </a:t>
            </a:r>
          </a:p>
          <a:p>
            <a:pPr lvl="2"/>
            <a:r>
              <a:rPr lang="en-US" i="1" dirty="0" smtClean="0"/>
              <a:t>Digest</a:t>
            </a:r>
            <a:r>
              <a:rPr lang="en-US" dirty="0" smtClean="0"/>
              <a:t>: Quoted and summarized opinions of Rome’s legal experts</a:t>
            </a:r>
          </a:p>
          <a:p>
            <a:pPr lvl="2"/>
            <a:r>
              <a:rPr lang="en-US" i="1" dirty="0" smtClean="0"/>
              <a:t>Institutes</a:t>
            </a:r>
            <a:r>
              <a:rPr lang="en-US" dirty="0" smtClean="0"/>
              <a:t>: Textbook that told students how to use the laws</a:t>
            </a:r>
          </a:p>
          <a:p>
            <a:pPr lvl="2"/>
            <a:r>
              <a:rPr lang="en-US" i="1" dirty="0" smtClean="0"/>
              <a:t>Novellae</a:t>
            </a:r>
            <a:r>
              <a:rPr lang="en-US" dirty="0" smtClean="0"/>
              <a:t>: New laws passed after 534</a:t>
            </a:r>
          </a:p>
          <a:p>
            <a:pPr marL="685800" lvl="2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5164" y="5691806"/>
            <a:ext cx="8389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Code regulated: slavery, marriage, property, women’s rights, and criminal justice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392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Justinian Code and Women’s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5165" y="1600200"/>
            <a:ext cx="8654073" cy="49853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Each group has a set of laws from the Justinian Code related to women’s rights - pertaining to marriage, divorce, adultery, prostitution, rape, incest, or inheritance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 smtClean="0"/>
              <a:t>On a separate piece of paper, do the following for each law: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Summarize the law in your own 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How</a:t>
            </a:r>
            <a:r>
              <a:rPr lang="en-US" dirty="0" smtClean="0"/>
              <a:t> does this law impact the status of women?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Think:</a:t>
            </a:r>
            <a:r>
              <a:rPr lang="en-US" dirty="0" smtClean="0"/>
              <a:t> Does it give women more or less freedom? Does 	it increase or decrease women’s safety? Does it increase 	or decrease equality between men and women? </a:t>
            </a:r>
          </a:p>
          <a:p>
            <a:pPr marL="0" indent="0">
              <a:buNone/>
            </a:pPr>
            <a:r>
              <a:rPr lang="en-US" dirty="0" smtClean="0"/>
              <a:t>Explain your reasoning in at least 2 complete sentences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3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116</TotalTime>
  <Words>441</Words>
  <Application>Microsoft Macintosh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The Byzantine Empire</vt:lpstr>
      <vt:lpstr>The Byzantine Empire</vt:lpstr>
      <vt:lpstr>The Roman Empire: East and West</vt:lpstr>
      <vt:lpstr>Beginnings of Byzantium </vt:lpstr>
      <vt:lpstr>Rise of Justinian I (482-565)</vt:lpstr>
      <vt:lpstr>The Byzantine Empire</vt:lpstr>
      <vt:lpstr>The Empress Theodora</vt:lpstr>
      <vt:lpstr>The Justinian Code</vt:lpstr>
      <vt:lpstr>The Justinian Code and Women’s Rights</vt:lpstr>
      <vt:lpstr>Vocabulary</vt:lpstr>
    </vt:vector>
  </TitlesOfParts>
  <Company>Haverford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Byzantine Empire</dc:title>
  <dc:creator>Emily Lipman</dc:creator>
  <cp:lastModifiedBy>Emily Lipman</cp:lastModifiedBy>
  <cp:revision>5</cp:revision>
  <dcterms:created xsi:type="dcterms:W3CDTF">2014-04-16T14:25:29Z</dcterms:created>
  <dcterms:modified xsi:type="dcterms:W3CDTF">2014-04-18T19:08:24Z</dcterms:modified>
</cp:coreProperties>
</file>